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0" r:id="rId2"/>
    <p:sldId id="262" r:id="rId3"/>
    <p:sldId id="272" r:id="rId4"/>
    <p:sldId id="264" r:id="rId5"/>
    <p:sldId id="265" r:id="rId6"/>
    <p:sldId id="267" r:id="rId7"/>
    <p:sldId id="268" r:id="rId8"/>
    <p:sldId id="269" r:id="rId9"/>
    <p:sldId id="263" r:id="rId10"/>
    <p:sldId id="259" r:id="rId1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532"/>
    <a:srgbClr val="00BEFE"/>
    <a:srgbClr val="1B0532"/>
    <a:srgbClr val="8B19FE"/>
    <a:srgbClr val="322407"/>
    <a:srgbClr val="FEB626"/>
    <a:srgbClr val="002D1E"/>
    <a:srgbClr val="00E498"/>
    <a:srgbClr val="FE264A"/>
    <a:srgbClr val="3205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44" autoAdjust="0"/>
    <p:restoredTop sz="94648"/>
  </p:normalViewPr>
  <p:slideViewPr>
    <p:cSldViewPr snapToGrid="0">
      <p:cViewPr varScale="1">
        <p:scale>
          <a:sx n="111" d="100"/>
          <a:sy n="111" d="100"/>
        </p:scale>
        <p:origin x="2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D1C98-4829-4FBD-BDBC-DC011650456A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A016BE-2B2F-4368-B3AB-21166A22D7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7535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76C565-B5D2-569E-7CC7-FB8F3CDE3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A7F4C29-947A-432A-1C75-4B9640BF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48B372B-15E4-62F9-4CCC-2EC4BAE91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13E5-771C-46D1-BE63-841930DFDEC5}" type="datetime1">
              <a:rPr lang="pl-PL" smtClean="0"/>
              <a:t>25.05.2025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C1321EA-1F96-7C40-8FD9-258661035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2E2BEFA-0D49-92AF-2C09-B12D5C81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3B253-B9B3-4787-8916-6501E3D55A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7520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F40AC8-BC1E-0375-E392-35424B20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EA86EBA-0509-5623-8959-8FF763FF2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C2AD46E-C0D9-E2B6-B79D-662E8ACD2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DC70-895A-43AB-ADD8-D05461104175}" type="datetime1">
              <a:rPr lang="pl-PL" smtClean="0"/>
              <a:t>25.05.2025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9533DA4-82A3-6513-7B43-0498F63A3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974AC8B-CB5D-9AA4-C303-37000E1E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3B253-B9B3-4787-8916-6501E3D55A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9567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68BD1AF6-C5CB-0B0D-A3AE-058A002911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A542566-301E-DB9B-E20C-2EA52755F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290EA84-5B0D-4D73-41AE-7D03FEC1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4F3B-E469-454C-9F61-350981236162}" type="datetime1">
              <a:rPr lang="pl-PL" smtClean="0"/>
              <a:t>25.05.2025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670CD88-ABEE-4BC2-78EB-8F779C1E0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A9A2F74-0B79-75B6-6A13-14B7AE0B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3B253-B9B3-4787-8916-6501E3D55A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715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E2E871-8EE6-1194-0C87-DECC67DE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663E1B7-0956-D0E7-D3A6-3CD46220F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E00710C-98B6-BF4C-27BC-3A282809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F9A4E-AFA4-48CD-A5C0-D877D9C3A896}" type="datetime1">
              <a:rPr lang="pl-PL" smtClean="0"/>
              <a:t>25.05.2025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6829648-6CD0-164B-B660-676461974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9A7014D-AF21-DA03-4CDB-A7010515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3B253-B9B3-4787-8916-6501E3D55A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3685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78602F-A04B-272D-FA30-E4EB0A047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99F759D-D509-7AC5-A9FD-32F0B2239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6F1959D-3501-E74C-6BC3-117D76F9A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24ACE-148C-4448-AAA2-A045B5688F0B}" type="datetime1">
              <a:rPr lang="pl-PL" smtClean="0"/>
              <a:t>25.05.2025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3370931-8082-47B2-21C2-6ABDF8B69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4E8108B-D7E9-81C4-0169-AA09DAEA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3B253-B9B3-4787-8916-6501E3D55A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8275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3ADDC8-3351-B894-6ED5-1AB44708B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4D0C591-FF0F-4602-576F-6ACCD84EF1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AEFF8FF-B836-E808-83DB-036A7E15C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74F41B7-9C4C-CC87-4523-89C7D0151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DD0C1-20C9-4115-BB04-841D0D2F55C2}" type="datetime1">
              <a:rPr lang="pl-PL" smtClean="0"/>
              <a:t>25.05.2025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73E8F8B-E859-4250-6523-EF9B9B600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8DF424B-D9D0-8EF9-7B1F-138750B6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3B253-B9B3-4787-8916-6501E3D55A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687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4F2217-CAF5-34C9-AD7D-AC05E80E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59CDC73-E37E-B796-1A0C-9BFCD6812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D542187-74F5-59BF-7C1B-9E48101CC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83A53EB-C329-E3FB-ACEB-0DE3DCA9E1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A3B401C-23C1-7152-FB32-C56F809CED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173838B4-1745-BE6C-09FA-1BA6005E1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DCEF0-FB13-4052-B763-15B51CD808D3}" type="datetime1">
              <a:rPr lang="pl-PL" smtClean="0"/>
              <a:t>25.05.2025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009F473A-18E8-7695-68DE-EF56BE1D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B945F9DD-1785-A7D0-787D-DDB6AA81A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3B253-B9B3-4787-8916-6501E3D55A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0120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95A750-EB89-F33B-5D3B-E0F632A5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C2A58734-1634-9902-F541-CD38207C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50B8E-94D7-4B97-8ECB-EE3EF852AB93}" type="datetime1">
              <a:rPr lang="pl-PL" smtClean="0"/>
              <a:t>25.05.2025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186B292-F517-5B5E-2C03-7B5D8516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016C7BB-4A41-436F-DDC2-48753BFF5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3B253-B9B3-4787-8916-6501E3D55A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9400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4C8CDAE2-A97F-77BB-1895-35CEFB2A6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4480E-A9E9-4630-B538-3460B394782E}" type="datetime1">
              <a:rPr lang="pl-PL" smtClean="0"/>
              <a:t>25.05.2025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80DD1D5E-0ACC-C2EA-D55D-219341164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0CFA004-2B33-300B-2620-C446009C8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3B253-B9B3-4787-8916-6501E3D55A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140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8C328FB-369D-45CE-6892-72A636AC1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513754A-548F-C790-485A-3F9D6B130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E9EBBBB-F4E3-7EAF-D075-2CBAD1D0D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34CFAE9-FB52-F704-D605-C559E7D3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ED3B-074C-4D30-80F0-40C71EDEB230}" type="datetime1">
              <a:rPr lang="pl-PL" smtClean="0"/>
              <a:t>25.05.2025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C9DAE0A-9654-325A-A2B3-6788F4CCC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282A235-7E88-1A5E-8E4F-35F89611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3B253-B9B3-4787-8916-6501E3D55A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180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F2DAA1-F07D-C577-5395-AF0F554BA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B67FEE95-C4B5-46E8-4161-7D2104814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0888765-FBAF-E40B-C171-96B600E1A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3A5BC27-7736-7F10-F2EA-1F6A6657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1689A-724F-4E6A-925B-D6BBB3F18E4A}" type="datetime1">
              <a:rPr lang="pl-PL" smtClean="0"/>
              <a:t>25.05.2025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FD6358F-02A3-50C3-E51B-FCB9DC5C8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5FB7973-D44D-AFEB-F6C9-B8690CE85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3B253-B9B3-4787-8916-6501E3D55A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04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B0273D49-24D8-4F2C-790E-98748D02C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948BA81-2CE1-3DF4-B3A1-6195F8BB2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4FDFCC6-B0AD-6FDC-8938-41684FE6D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3F3A6F-A8EB-4716-9525-49A413611E0C}" type="datetime1">
              <a:rPr lang="pl-PL" smtClean="0"/>
              <a:t>25.05.2025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1FFA87F-4EB0-A245-A3F3-E349299B1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2B2AF0E-7334-2DC6-A9ED-82D941C46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53B253-B9B3-4787-8916-6501E3D55A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050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9D03B56-C4FB-F7AC-EF60-69D153641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3130" y="6287239"/>
            <a:ext cx="542457" cy="365125"/>
          </a:xfrm>
        </p:spPr>
        <p:txBody>
          <a:bodyPr/>
          <a:lstStyle/>
          <a:p>
            <a:pPr algn="l"/>
            <a:fld id="{B353B253-B9B3-4787-8916-6501E3D55A5B}" type="slidenum">
              <a:rPr lang="pl-PL" sz="1100" smtClean="0">
                <a:solidFill>
                  <a:srgbClr val="00BEFE"/>
                </a:solidFill>
              </a:rPr>
              <a:pPr algn="l"/>
              <a:t>1</a:t>
            </a:fld>
            <a:endParaRPr lang="pl-PL" sz="1100" dirty="0">
              <a:solidFill>
                <a:srgbClr val="00BEFE"/>
              </a:solidFill>
            </a:endParaRPr>
          </a:p>
        </p:txBody>
      </p:sp>
      <p:sp>
        <p:nvSpPr>
          <p:cNvPr id="7" name="Symbol zastępczy numeru slajdu 3">
            <a:extLst>
              <a:ext uri="{FF2B5EF4-FFF2-40B4-BE49-F238E27FC236}">
                <a16:creationId xmlns:a16="http://schemas.microsoft.com/office/drawing/2014/main" id="{5B1BDBFE-EF75-A398-08C1-7231DEC289B4}"/>
              </a:ext>
            </a:extLst>
          </p:cNvPr>
          <p:cNvSpPr txBox="1">
            <a:spLocks/>
          </p:cNvSpPr>
          <p:nvPr/>
        </p:nvSpPr>
        <p:spPr>
          <a:xfrm>
            <a:off x="765587" y="6287238"/>
            <a:ext cx="4619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sz="1100" dirty="0">
                <a:solidFill>
                  <a:srgbClr val="00BEFE"/>
                </a:solidFill>
              </a:rPr>
              <a:t>Wydarzenie organizowane przez: Fundacja </a:t>
            </a:r>
            <a:r>
              <a:rPr lang="pl-PL" sz="1100" dirty="0" err="1">
                <a:solidFill>
                  <a:srgbClr val="00BEFE"/>
                </a:solidFill>
              </a:rPr>
              <a:t>Academic</a:t>
            </a:r>
            <a:r>
              <a:rPr lang="pl-PL" sz="1100" dirty="0">
                <a:solidFill>
                  <a:srgbClr val="00BEFE"/>
                </a:solidFill>
              </a:rPr>
              <a:t> Partners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2B7BCBF-A521-D45B-41CF-E5404411F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1450" y="0"/>
            <a:ext cx="5670548" cy="6857997"/>
          </a:xfrm>
          <a:prstGeom prst="rect">
            <a:avLst/>
          </a:prstGeom>
        </p:spPr>
      </p:pic>
      <p:sp>
        <p:nvSpPr>
          <p:cNvPr id="16" name="Tytuł 1">
            <a:extLst>
              <a:ext uri="{FF2B5EF4-FFF2-40B4-BE49-F238E27FC236}">
                <a16:creationId xmlns:a16="http://schemas.microsoft.com/office/drawing/2014/main" id="{1A09E6E6-DFC6-B045-6596-F35995119B36}"/>
              </a:ext>
            </a:extLst>
          </p:cNvPr>
          <p:cNvSpPr txBox="1">
            <a:spLocks/>
          </p:cNvSpPr>
          <p:nvPr/>
        </p:nvSpPr>
        <p:spPr>
          <a:xfrm>
            <a:off x="765587" y="604837"/>
            <a:ext cx="5755863" cy="31569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5200" dirty="0">
                <a:solidFill>
                  <a:schemeClr val="bg1"/>
                </a:solidFill>
              </a:rPr>
              <a:t>Klasyczne i kwantowe sieci neuronowe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D30DD302-5970-0B15-F578-E3C65E3DBD9C}"/>
              </a:ext>
            </a:extLst>
          </p:cNvPr>
          <p:cNvSpPr txBox="1">
            <a:spLocks/>
          </p:cNvSpPr>
          <p:nvPr/>
        </p:nvSpPr>
        <p:spPr>
          <a:xfrm>
            <a:off x="765587" y="4072527"/>
            <a:ext cx="5755863" cy="6656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800" dirty="0">
                <a:solidFill>
                  <a:srgbClr val="00BEFE"/>
                </a:solidFill>
              </a:rPr>
              <a:t>Sebastian Zając</a:t>
            </a:r>
          </a:p>
        </p:txBody>
      </p:sp>
      <p:sp>
        <p:nvSpPr>
          <p:cNvPr id="19" name="Podtytuł 2">
            <a:extLst>
              <a:ext uri="{FF2B5EF4-FFF2-40B4-BE49-F238E27FC236}">
                <a16:creationId xmlns:a16="http://schemas.microsoft.com/office/drawing/2014/main" id="{2E35BE07-0B2F-6C29-4946-24225B37C7A5}"/>
              </a:ext>
            </a:extLst>
          </p:cNvPr>
          <p:cNvSpPr txBox="1">
            <a:spLocks/>
          </p:cNvSpPr>
          <p:nvPr/>
        </p:nvSpPr>
        <p:spPr>
          <a:xfrm>
            <a:off x="765587" y="4669275"/>
            <a:ext cx="5755863" cy="19772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pl-PL" sz="1800" dirty="0">
                <a:solidFill>
                  <a:srgbClr val="00BEFE"/>
                </a:solidFill>
              </a:rPr>
              <a:t>Adiunkt, SGH w Warszawie</a:t>
            </a:r>
          </a:p>
        </p:txBody>
      </p:sp>
    </p:spTree>
    <p:extLst>
      <p:ext uri="{BB962C8B-B14F-4D97-AF65-F5344CB8AC3E}">
        <p14:creationId xmlns:p14="http://schemas.microsoft.com/office/powerpoint/2010/main" val="464069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9D03B56-C4FB-F7AC-EF60-69D153641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3130" y="6287239"/>
            <a:ext cx="542457" cy="365125"/>
          </a:xfrm>
        </p:spPr>
        <p:txBody>
          <a:bodyPr/>
          <a:lstStyle/>
          <a:p>
            <a:pPr algn="l"/>
            <a:fld id="{B353B253-B9B3-4787-8916-6501E3D55A5B}" type="slidenum">
              <a:rPr lang="pl-PL" sz="1100" smtClean="0">
                <a:solidFill>
                  <a:srgbClr val="00BEFE"/>
                </a:solidFill>
              </a:rPr>
              <a:pPr algn="l"/>
              <a:t>10</a:t>
            </a:fld>
            <a:endParaRPr lang="pl-PL" sz="1100" dirty="0">
              <a:solidFill>
                <a:srgbClr val="00BEFE"/>
              </a:solidFill>
            </a:endParaRPr>
          </a:p>
        </p:txBody>
      </p:sp>
      <p:sp>
        <p:nvSpPr>
          <p:cNvPr id="7" name="Symbol zastępczy numeru slajdu 3">
            <a:extLst>
              <a:ext uri="{FF2B5EF4-FFF2-40B4-BE49-F238E27FC236}">
                <a16:creationId xmlns:a16="http://schemas.microsoft.com/office/drawing/2014/main" id="{5B1BDBFE-EF75-A398-08C1-7231DEC289B4}"/>
              </a:ext>
            </a:extLst>
          </p:cNvPr>
          <p:cNvSpPr txBox="1">
            <a:spLocks/>
          </p:cNvSpPr>
          <p:nvPr/>
        </p:nvSpPr>
        <p:spPr>
          <a:xfrm>
            <a:off x="765587" y="6287238"/>
            <a:ext cx="4619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sz="1100" dirty="0">
                <a:solidFill>
                  <a:srgbClr val="00BEFE"/>
                </a:solidFill>
              </a:rPr>
              <a:t>Wydarzenie organizowane przez: Fundacja </a:t>
            </a:r>
            <a:r>
              <a:rPr lang="pl-PL" sz="1100" dirty="0" err="1">
                <a:solidFill>
                  <a:srgbClr val="00BEFE"/>
                </a:solidFill>
              </a:rPr>
              <a:t>Academic</a:t>
            </a:r>
            <a:r>
              <a:rPr lang="pl-PL" sz="1100" dirty="0">
                <a:solidFill>
                  <a:srgbClr val="00BEFE"/>
                </a:solidFill>
              </a:rPr>
              <a:t> Partners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2B7BCBF-A521-D45B-41CF-E5404411F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1450" y="0"/>
            <a:ext cx="5670548" cy="6857997"/>
          </a:xfrm>
          <a:prstGeom prst="rect">
            <a:avLst/>
          </a:prstGeom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72208D02-9361-8464-7319-82AD552CB53D}"/>
              </a:ext>
            </a:extLst>
          </p:cNvPr>
          <p:cNvSpPr txBox="1">
            <a:spLocks/>
          </p:cNvSpPr>
          <p:nvPr/>
        </p:nvSpPr>
        <p:spPr>
          <a:xfrm>
            <a:off x="765587" y="604838"/>
            <a:ext cx="5755863" cy="16321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5200" dirty="0">
                <a:solidFill>
                  <a:srgbClr val="00BEFE"/>
                </a:solidFill>
              </a:rPr>
              <a:t>Dziękuję za</a:t>
            </a:r>
            <a:br>
              <a:rPr lang="pl-PL" sz="5200" dirty="0">
                <a:solidFill>
                  <a:srgbClr val="00BEFE"/>
                </a:solidFill>
              </a:rPr>
            </a:br>
            <a:r>
              <a:rPr lang="pl-PL" sz="5200" dirty="0">
                <a:solidFill>
                  <a:srgbClr val="00BEFE"/>
                </a:solidFill>
              </a:rPr>
              <a:t>oglądanie!</a:t>
            </a:r>
          </a:p>
        </p:txBody>
      </p:sp>
    </p:spTree>
    <p:extLst>
      <p:ext uri="{BB962C8B-B14F-4D97-AF65-F5344CB8AC3E}">
        <p14:creationId xmlns:p14="http://schemas.microsoft.com/office/powerpoint/2010/main" val="2585187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8CF3A-FA77-ED47-8F5E-39292EE5F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C6A341B0-96F7-0424-9879-D87CEDB49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061812" cy="6858000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85978CA-9862-EBA1-7188-97C987615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3B253-B9B3-4787-8916-6501E3D55A5B}" type="slidenum">
              <a:rPr lang="pl-PL" smtClean="0"/>
              <a:t>2</a:t>
            </a:fld>
            <a:endParaRPr lang="pl-PL"/>
          </a:p>
        </p:txBody>
      </p:sp>
      <p:pic>
        <p:nvPicPr>
          <p:cNvPr id="3" name="Obraz 2" descr="Obraz zawierający diagram, Czcionka, krąg, biały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8AEEE4D6-1B3B-DEA2-F750-68A62B4F2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34" y="3429000"/>
            <a:ext cx="2270420" cy="7366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244BF2F6-C222-3498-4AA8-2DFFF21A9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870" y="4922963"/>
            <a:ext cx="3166730" cy="193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99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0484BD-6705-20C6-82CC-8E2E55D12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Klasyczne NN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25C8B63-5566-5649-C085-31E71A9B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3B253-B9B3-4787-8916-6501E3D55A5B}" type="slidenum">
              <a:rPr lang="pl-PL" smtClean="0"/>
              <a:t>3</a:t>
            </a:fld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CB95F4E-F63A-16B1-C2ED-DA65AE869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6664" y="606983"/>
            <a:ext cx="5147872" cy="3680728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93261E08-39AC-1489-5345-6FFEF9763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0844"/>
            <a:ext cx="3302317" cy="2451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ymbol zastępczy zawartości 2">
                <a:extLst>
                  <a:ext uri="{FF2B5EF4-FFF2-40B4-BE49-F238E27FC236}">
                    <a16:creationId xmlns:a16="http://schemas.microsoft.com/office/drawing/2014/main" id="{99467557-0D75-702E-C2AA-C703AC3AE2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2417" y="4529569"/>
                <a:ext cx="5695909" cy="21041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l-PL" sz="2000" dirty="0"/>
                  <a:t>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00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l-PL" sz="20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l-PL" sz="200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pl-PL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sz="20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𝑊𝑥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pl-PL" sz="2000" dirty="0"/>
              </a:p>
              <a:p>
                <a:r>
                  <a:rPr lang="pl-PL" sz="2000" dirty="0"/>
                  <a:t>Parametry </a:t>
                </a:r>
                <a14:m>
                  <m:oMath xmlns:m="http://schemas.openxmlformats.org/officeDocument/2006/math">
                    <m:r>
                      <a:rPr lang="pl-PL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pl-PL" sz="2000" i="1">
                        <a:latin typeface="Cambria Math" panose="02040503050406030204" pitchFamily="18" charset="0"/>
                      </a:rPr>
                      <m:t>= {</m:t>
                    </m:r>
                    <m:r>
                      <a:rPr lang="pl-PL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pl-PL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l-PL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pl-PL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pl-PL" sz="2000" dirty="0"/>
              </a:p>
              <a:p>
                <a:r>
                  <a:rPr lang="pl-PL" sz="2000" dirty="0"/>
                  <a:t>Funkcja kosztu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000">
                        <a:latin typeface="Cambria Math" panose="02040503050406030204" pitchFamily="18" charset="0"/>
                      </a:rPr>
                      <m:t>C</m:t>
                    </m:r>
                    <m:r>
                      <a:rPr lang="pl-PL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l-PL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sub>
                      <m:sup/>
                      <m:e>
                        <m:sSup>
                          <m:sSupPr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l-PL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pl-PL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pl-PL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pl-PL" sz="2000" dirty="0"/>
                  <a:t> </a:t>
                </a:r>
              </a:p>
              <a:p>
                <a:r>
                  <a:rPr lang="pl-PL" sz="2000" dirty="0"/>
                  <a:t>Optymalizacja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pl-PL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pl-PL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sz="2000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l-PL" sz="2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pl-PL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pl-PL" sz="2000" dirty="0"/>
              </a:p>
            </p:txBody>
          </p:sp>
        </mc:Choice>
        <mc:Fallback xmlns="">
          <p:sp>
            <p:nvSpPr>
              <p:cNvPr id="7" name="Symbol zastępczy zawartości 2">
                <a:extLst>
                  <a:ext uri="{FF2B5EF4-FFF2-40B4-BE49-F238E27FC236}">
                    <a16:creationId xmlns:a16="http://schemas.microsoft.com/office/drawing/2014/main" id="{99467557-0D75-702E-C2AA-C703AC3AE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417" y="4529569"/>
                <a:ext cx="5695909" cy="2104110"/>
              </a:xfrm>
              <a:prstGeom prst="rect">
                <a:avLst/>
              </a:prstGeom>
              <a:blipFill>
                <a:blip r:embed="rId4"/>
                <a:stretch>
                  <a:fillRect l="-891" t="-29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Obraz 7">
            <a:extLst>
              <a:ext uri="{FF2B5EF4-FFF2-40B4-BE49-F238E27FC236}">
                <a16:creationId xmlns:a16="http://schemas.microsoft.com/office/drawing/2014/main" id="{9419A3AC-84CF-EAF4-0DCF-5B96839AA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40" y="4083100"/>
            <a:ext cx="3811208" cy="21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26AA7-F7D9-B077-3C2A-5525A9FDC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7B27A6-DC0F-C296-5527-86105278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6059FDDE-4DCC-7D08-2CB9-1CC859E4D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3758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DF1DD47-7F6B-E1BB-7332-F993BC829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3B253-B9B3-4787-8916-6501E3D55A5B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7525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8CD40-C5A8-9107-5CA9-992BDC2EB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81E64A5-F487-52C7-EFF9-6B67BFA08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DE446563-86D5-A2AB-B570-FFF60D5F7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3758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9CA20E-8FDD-B474-7F5E-BD70F8CEE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3B253-B9B3-4787-8916-6501E3D55A5B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4925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78DD4-FB0C-E023-71FB-0F5C59294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74DBA2-53B1-35D9-3A09-8482CEBD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E0BF48D-27C7-68F8-82B4-8308D0BA4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3758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5BB8031-F449-224B-54CA-304DC9EE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3B253-B9B3-4787-8916-6501E3D55A5B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5704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AA763-5277-9C5F-6B2E-9CD913A5F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D19F0D-7A4C-72D7-69FC-BA8274A4D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8F5E9E90-90A8-8277-01D2-15671BE26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3758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A2D0EF0-B675-7C8A-1F47-4B55EF358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3B253-B9B3-4787-8916-6501E3D55A5B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6836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0F254-9FDA-48DB-77D8-75AA2696B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F00732-7AAE-8C15-F7BB-5BE74875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4D3BBC72-F27E-AA79-E48D-9CEEC2C5D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3758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89721A8-6B72-7A90-E752-B50270D8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3B253-B9B3-4787-8916-6501E3D55A5B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33252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F02234-8F35-CAFF-5141-07A657039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Symbol zastępczy zawartości 5" descr="Obraz zawierający tekst, zrzut ekranu, Czcionka, wzór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6E764B79-E097-1CB1-E602-A920D5F99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2EAA7DE-8435-D198-03B5-FFC0194C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353B253-B9B3-4787-8916-6501E3D55A5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21775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7786</TotalTime>
  <Words>70</Words>
  <Application>Microsoft Macintosh PowerPoint</Application>
  <PresentationFormat>Panoramiczny</PresentationFormat>
  <Paragraphs>21</Paragraphs>
  <Slides>10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Cambria Math</vt:lpstr>
      <vt:lpstr>Motyw pakietu Office</vt:lpstr>
      <vt:lpstr>Prezentacja programu PowerPoint</vt:lpstr>
      <vt:lpstr>Prezentacja programu PowerPoint</vt:lpstr>
      <vt:lpstr>Klasyczne NN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Kacper MAJKUSIAK</dc:creator>
  <cp:lastModifiedBy>Sebastian Zając</cp:lastModifiedBy>
  <cp:revision>16</cp:revision>
  <dcterms:created xsi:type="dcterms:W3CDTF">2024-09-13T09:10:31Z</dcterms:created>
  <dcterms:modified xsi:type="dcterms:W3CDTF">2025-05-25T08:21:01Z</dcterms:modified>
</cp:coreProperties>
</file>